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9" r:id="rId11"/>
    <p:sldId id="270" r:id="rId12"/>
    <p:sldId id="268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8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4A0A-40ED-44EC-BA7F-39844DEBA23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39700"/>
            <a:ext cx="9388475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98538" y="3886200"/>
            <a:ext cx="6316662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8333"/>
              </a:avLst>
            </a:prstTxWarp>
          </a:bodyPr>
          <a:lstStyle/>
          <a:p>
            <a:pPr algn="ctr"/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tách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gộp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phạm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vi 3</a:t>
            </a:r>
            <a:endParaRPr lang="en-US" sz="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600200"/>
            <a:ext cx="59309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LỆ CHI</a:t>
            </a:r>
          </a:p>
          <a:p>
            <a:pPr algn="ctr">
              <a:defRPr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29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2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367"/>
            <a:ext cx="9601200" cy="7688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324890" y="3657600"/>
            <a:ext cx="1508760" cy="187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5340235" y="3657600"/>
            <a:ext cx="1508760" cy="1878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3657600" y="3657600"/>
            <a:ext cx="1508760" cy="1878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1965961" y="3657600"/>
            <a:ext cx="1508760" cy="18782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45426" y="1534902"/>
            <a:ext cx="1166554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00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7949258" cy="643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39"/>
            <a:ext cx="9144000" cy="6846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152400" y="3657600"/>
            <a:ext cx="1770664" cy="187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2272604" y="3637642"/>
            <a:ext cx="1830765" cy="1878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3226"/>
          <a:stretch/>
        </p:blipFill>
        <p:spPr>
          <a:xfrm>
            <a:off x="10555277" y="3607516"/>
            <a:ext cx="1508760" cy="18782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24899" y="200891"/>
            <a:ext cx="61722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7920" y="5980893"/>
            <a:ext cx="61722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066" y="5980893"/>
            <a:ext cx="61722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" y="1572491"/>
            <a:ext cx="183076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5" y="1559234"/>
            <a:ext cx="1830765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86" y="1572491"/>
            <a:ext cx="183076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59167 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96665" y="3886200"/>
            <a:ext cx="1635306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96664" y="3894083"/>
            <a:ext cx="1635306" cy="22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2491"/>
            <a:ext cx="2466295" cy="2155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70" y="1572491"/>
            <a:ext cx="2466295" cy="2155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72491"/>
            <a:ext cx="2466295" cy="21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58177 0.2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89549 0.4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4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90752" y="4297424"/>
            <a:ext cx="1575608" cy="21795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0752" y="4294796"/>
            <a:ext cx="1575608" cy="217957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15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2491"/>
            <a:ext cx="2466295" cy="2155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47" y="1572491"/>
            <a:ext cx="2466295" cy="2155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72491"/>
            <a:ext cx="2466295" cy="21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9890" cy="6781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666008"/>
            <a:ext cx="6822846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TRÒ CHƠI : “AI NHANH HƠN”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48" y="-45494"/>
            <a:ext cx="9144000" cy="6781800"/>
            <a:chOff x="204" y="0"/>
            <a:chExt cx="2457" cy="20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5" name="Picture 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7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1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33800" y="4572000"/>
            <a:ext cx="1447800" cy="2057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685800"/>
            <a:ext cx="59246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05714" y="735904"/>
            <a:ext cx="609599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410980" cy="2271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24" y="2057400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0" y="2406219"/>
            <a:ext cx="1447800" cy="2057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62059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35156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410980" cy="2271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93256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23534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4972 L -0.40313 0.016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38600" y="2708564"/>
            <a:ext cx="762000" cy="13300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4038600"/>
            <a:ext cx="1777550" cy="2819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7" y="381000"/>
            <a:ext cx="2953780" cy="2271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292469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29718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84431" y="3117056"/>
            <a:ext cx="1143000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2286000"/>
            <a:ext cx="1777550" cy="2819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100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2" y="52387"/>
            <a:ext cx="3410980" cy="22717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3913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00" y="3886200"/>
            <a:ext cx="1676399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533647" cy="2214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0"/>
            <a:ext cx="2533647" cy="2214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31" y="304800"/>
            <a:ext cx="2533647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29</cp:revision>
  <dcterms:created xsi:type="dcterms:W3CDTF">2016-12-21T08:17:53Z</dcterms:created>
  <dcterms:modified xsi:type="dcterms:W3CDTF">2020-04-28T10:57:25Z</dcterms:modified>
</cp:coreProperties>
</file>